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2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80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smtClean="0"/>
              <a:t>MACHUCHA?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MACHUCA </a:t>
            </a:r>
            <a:r>
              <a:rPr lang="en-US" b="1" dirty="0" smtClean="0"/>
              <a:t>(2004)</a:t>
            </a:r>
            <a:endParaRPr lang="en-US" b="1" dirty="0" smtClean="0"/>
          </a:p>
          <a:p>
            <a:r>
              <a:rPr lang="en-US" sz="2800" dirty="0" smtClean="0"/>
              <a:t>Start completing p. 4-6</a:t>
            </a:r>
            <a:endParaRPr lang="en-US" sz="2800" dirty="0" smtClean="0"/>
          </a:p>
          <a:p>
            <a:r>
              <a:rPr lang="en-US" sz="2800" dirty="0" smtClean="0"/>
              <a:t>You </a:t>
            </a:r>
            <a:r>
              <a:rPr lang="en-US" sz="2800" dirty="0" smtClean="0"/>
              <a:t>will be watching </a:t>
            </a:r>
            <a:r>
              <a:rPr lang="en-US" sz="2800" dirty="0" err="1" smtClean="0"/>
              <a:t>MACHUCA</a:t>
            </a:r>
            <a:r>
              <a:rPr lang="en-US" sz="2800" dirty="0" err="1" smtClean="0"/>
              <a:t>and</a:t>
            </a:r>
            <a:r>
              <a:rPr lang="en-US" sz="2800" dirty="0" smtClean="0"/>
              <a:t> </a:t>
            </a:r>
            <a:r>
              <a:rPr lang="en-US" sz="2800" dirty="0" smtClean="0"/>
              <a:t>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80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sz="2800" dirty="0" smtClean="0"/>
              <a:t>Finish</a:t>
            </a:r>
            <a:r>
              <a:rPr lang="en-US" sz="2800" dirty="0" smtClean="0"/>
              <a:t> p.4-8  </a:t>
            </a:r>
            <a:r>
              <a:rPr lang="en-US" sz="2800" dirty="0" smtClean="0"/>
              <a:t>of the </a:t>
            </a:r>
            <a:r>
              <a:rPr lang="en-US" sz="2800" dirty="0" smtClean="0"/>
              <a:t>MACHUCA </a:t>
            </a:r>
            <a:r>
              <a:rPr lang="en-US" sz="2800" dirty="0" smtClean="0"/>
              <a:t>Spanish Study Guide</a:t>
            </a:r>
            <a:r>
              <a:rPr lang="en-US" sz="2800" smtClean="0"/>
              <a:t>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1863</TotalTime>
  <Words>52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2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17</cp:revision>
  <cp:lastPrinted>2014-05-22T20:49:51Z</cp:lastPrinted>
  <dcterms:created xsi:type="dcterms:W3CDTF">2014-05-12T21:03:23Z</dcterms:created>
  <dcterms:modified xsi:type="dcterms:W3CDTF">2014-06-02T17:23:01Z</dcterms:modified>
</cp:coreProperties>
</file>